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73" r:id="rId5"/>
    <p:sldId id="256" r:id="rId6"/>
    <p:sldId id="310" r:id="rId7"/>
    <p:sldId id="294" r:id="rId8"/>
    <p:sldId id="259" r:id="rId9"/>
    <p:sldId id="257" r:id="rId10"/>
    <p:sldId id="2146849187" r:id="rId11"/>
    <p:sldId id="304" r:id="rId12"/>
    <p:sldId id="316" r:id="rId13"/>
    <p:sldId id="2146849188" r:id="rId14"/>
    <p:sldId id="303" r:id="rId15"/>
  </p:sldIdLst>
  <p:sldSz cx="12192000" cy="68580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C547914-6E27-24DB-79F6-E5D79687F74C}" name="chrismules@icloud.com" initials="c" userId="63d48278f268fc03" providerId="Windows Live"/>
  <p188:author id="{9B81BE68-4473-55AE-143C-5668DE4F48BB}" name="Adeline Cumings" initials="AC" userId="S::Adeline.Cumings@health.govt.nz::28f04d19-de71-4ce0-9c9a-6d243eb0bd0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5294"/>
    <a:srgbClr val="0072CE"/>
    <a:srgbClr val="00A3E0"/>
    <a:srgbClr val="0097A9"/>
    <a:srgbClr val="008578"/>
    <a:srgbClr val="FFFFFF"/>
    <a:srgbClr val="009A44"/>
    <a:srgbClr val="78BE20"/>
    <a:srgbClr val="4D4D4F"/>
    <a:srgbClr val="FBFB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EAD873-2CB3-4E38-8971-03FB254CC3A1}" v="5" dt="2023-04-12T03:02:12.5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3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jan Patel" userId="ca00ff2a-12bf-4627-86c1-8205a494cdcc" providerId="ADAL" clId="{DCEAD873-2CB3-4E38-8971-03FB254CC3A1}"/>
    <pc:docChg chg="custSel modSld">
      <pc:chgData name="Sajan Patel" userId="ca00ff2a-12bf-4627-86c1-8205a494cdcc" providerId="ADAL" clId="{DCEAD873-2CB3-4E38-8971-03FB254CC3A1}" dt="2023-04-12T03:02:12.532" v="35"/>
      <pc:docMkLst>
        <pc:docMk/>
      </pc:docMkLst>
      <pc:sldChg chg="addSp delSp modSp mod">
        <pc:chgData name="Sajan Patel" userId="ca00ff2a-12bf-4627-86c1-8205a494cdcc" providerId="ADAL" clId="{DCEAD873-2CB3-4E38-8971-03FB254CC3A1}" dt="2023-04-11T22:42:27.230" v="20" actId="1076"/>
        <pc:sldMkLst>
          <pc:docMk/>
          <pc:sldMk cId="2638033790" sldId="256"/>
        </pc:sldMkLst>
        <pc:spChg chg="mod">
          <ac:chgData name="Sajan Patel" userId="ca00ff2a-12bf-4627-86c1-8205a494cdcc" providerId="ADAL" clId="{DCEAD873-2CB3-4E38-8971-03FB254CC3A1}" dt="2023-04-11T22:41:44.761" v="10" actId="207"/>
          <ac:spMkLst>
            <pc:docMk/>
            <pc:sldMk cId="2638033790" sldId="256"/>
            <ac:spMk id="3" creationId="{EA1F57FC-E80C-A21D-93BB-5535862A189A}"/>
          </ac:spMkLst>
        </pc:spChg>
        <pc:picChg chg="del">
          <ac:chgData name="Sajan Patel" userId="ca00ff2a-12bf-4627-86c1-8205a494cdcc" providerId="ADAL" clId="{DCEAD873-2CB3-4E38-8971-03FB254CC3A1}" dt="2023-04-11T22:41:12.726" v="6" actId="478"/>
          <ac:picMkLst>
            <pc:docMk/>
            <pc:sldMk cId="2638033790" sldId="256"/>
            <ac:picMk id="5" creationId="{77BFF078-AA3D-87DF-663E-EE8653C9203B}"/>
          </ac:picMkLst>
        </pc:picChg>
        <pc:picChg chg="add mod ord">
          <ac:chgData name="Sajan Patel" userId="ca00ff2a-12bf-4627-86c1-8205a494cdcc" providerId="ADAL" clId="{DCEAD873-2CB3-4E38-8971-03FB254CC3A1}" dt="2023-04-11T22:42:27.230" v="20" actId="1076"/>
          <ac:picMkLst>
            <pc:docMk/>
            <pc:sldMk cId="2638033790" sldId="256"/>
            <ac:picMk id="6" creationId="{DA6CA1ED-F549-D2CD-DBC4-A8DB25D2D339}"/>
          </ac:picMkLst>
        </pc:picChg>
      </pc:sldChg>
      <pc:sldChg chg="modSp mod">
        <pc:chgData name="Sajan Patel" userId="ca00ff2a-12bf-4627-86c1-8205a494cdcc" providerId="ADAL" clId="{DCEAD873-2CB3-4E38-8971-03FB254CC3A1}" dt="2023-04-11T22:41:59.066" v="14" actId="207"/>
        <pc:sldMkLst>
          <pc:docMk/>
          <pc:sldMk cId="454256530" sldId="257"/>
        </pc:sldMkLst>
        <pc:spChg chg="mod">
          <ac:chgData name="Sajan Patel" userId="ca00ff2a-12bf-4627-86c1-8205a494cdcc" providerId="ADAL" clId="{DCEAD873-2CB3-4E38-8971-03FB254CC3A1}" dt="2023-04-11T22:41:59.066" v="14" actId="207"/>
          <ac:spMkLst>
            <pc:docMk/>
            <pc:sldMk cId="454256530" sldId="257"/>
            <ac:spMk id="2" creationId="{50865D2A-9D62-4611-89C5-846C3F3AF939}"/>
          </ac:spMkLst>
        </pc:spChg>
      </pc:sldChg>
      <pc:sldChg chg="addSp delSp modSp mod">
        <pc:chgData name="Sajan Patel" userId="ca00ff2a-12bf-4627-86c1-8205a494cdcc" providerId="ADAL" clId="{DCEAD873-2CB3-4E38-8971-03FB254CC3A1}" dt="2023-04-12T03:02:03.628" v="31"/>
        <pc:sldMkLst>
          <pc:docMk/>
          <pc:sldMk cId="260265240" sldId="259"/>
        </pc:sldMkLst>
        <pc:spChg chg="mod">
          <ac:chgData name="Sajan Patel" userId="ca00ff2a-12bf-4627-86c1-8205a494cdcc" providerId="ADAL" clId="{DCEAD873-2CB3-4E38-8971-03FB254CC3A1}" dt="2023-04-11T22:41:55.040" v="13" actId="207"/>
          <ac:spMkLst>
            <pc:docMk/>
            <pc:sldMk cId="260265240" sldId="259"/>
            <ac:spMk id="2" creationId="{A1B8F95F-2218-94B0-BB21-2F8E82DDE164}"/>
          </ac:spMkLst>
        </pc:spChg>
        <pc:picChg chg="del mod">
          <ac:chgData name="Sajan Patel" userId="ca00ff2a-12bf-4627-86c1-8205a494cdcc" providerId="ADAL" clId="{DCEAD873-2CB3-4E38-8971-03FB254CC3A1}" dt="2023-04-12T03:02:03.327" v="30" actId="478"/>
          <ac:picMkLst>
            <pc:docMk/>
            <pc:sldMk cId="260265240" sldId="259"/>
            <ac:picMk id="4" creationId="{32319C24-A51E-B204-C821-86715EF03D6F}"/>
          </ac:picMkLst>
        </pc:picChg>
        <pc:picChg chg="add mod">
          <ac:chgData name="Sajan Patel" userId="ca00ff2a-12bf-4627-86c1-8205a494cdcc" providerId="ADAL" clId="{DCEAD873-2CB3-4E38-8971-03FB254CC3A1}" dt="2023-04-12T03:02:03.628" v="31"/>
          <ac:picMkLst>
            <pc:docMk/>
            <pc:sldMk cId="260265240" sldId="259"/>
            <ac:picMk id="5" creationId="{BC450FC3-1DA4-CE07-C506-E2F4BE94E66B}"/>
          </ac:picMkLst>
        </pc:picChg>
      </pc:sldChg>
      <pc:sldChg chg="modSp mod">
        <pc:chgData name="Sajan Patel" userId="ca00ff2a-12bf-4627-86c1-8205a494cdcc" providerId="ADAL" clId="{DCEAD873-2CB3-4E38-8971-03FB254CC3A1}" dt="2023-04-11T22:41:38.728" v="9" actId="207"/>
        <pc:sldMkLst>
          <pc:docMk/>
          <pc:sldMk cId="1868697947" sldId="273"/>
        </pc:sldMkLst>
        <pc:spChg chg="mod">
          <ac:chgData name="Sajan Patel" userId="ca00ff2a-12bf-4627-86c1-8205a494cdcc" providerId="ADAL" clId="{DCEAD873-2CB3-4E38-8971-03FB254CC3A1}" dt="2023-04-11T22:41:38.728" v="9" actId="207"/>
          <ac:spMkLst>
            <pc:docMk/>
            <pc:sldMk cId="1868697947" sldId="273"/>
            <ac:spMk id="2" creationId="{D926AB97-8961-C1D8-9D92-71761F5A3A7E}"/>
          </ac:spMkLst>
        </pc:spChg>
      </pc:sldChg>
      <pc:sldChg chg="addSp delSp modSp mod">
        <pc:chgData name="Sajan Patel" userId="ca00ff2a-12bf-4627-86c1-8205a494cdcc" providerId="ADAL" clId="{DCEAD873-2CB3-4E38-8971-03FB254CC3A1}" dt="2023-04-12T03:01:54.249" v="28" actId="29295"/>
        <pc:sldMkLst>
          <pc:docMk/>
          <pc:sldMk cId="3783870627" sldId="294"/>
        </pc:sldMkLst>
        <pc:spChg chg="mod">
          <ac:chgData name="Sajan Patel" userId="ca00ff2a-12bf-4627-86c1-8205a494cdcc" providerId="ADAL" clId="{DCEAD873-2CB3-4E38-8971-03FB254CC3A1}" dt="2023-04-11T22:41:50.894" v="12" actId="207"/>
          <ac:spMkLst>
            <pc:docMk/>
            <pc:sldMk cId="3783870627" sldId="294"/>
            <ac:spMk id="2" creationId="{522742FC-5B25-FC2D-EA06-17C2A929D26C}"/>
          </ac:spMkLst>
        </pc:spChg>
        <pc:picChg chg="add mod">
          <ac:chgData name="Sajan Patel" userId="ca00ff2a-12bf-4627-86c1-8205a494cdcc" providerId="ADAL" clId="{DCEAD873-2CB3-4E38-8971-03FB254CC3A1}" dt="2023-04-12T03:01:54.249" v="28" actId="29295"/>
          <ac:picMkLst>
            <pc:docMk/>
            <pc:sldMk cId="3783870627" sldId="294"/>
            <ac:picMk id="5" creationId="{74A87FCF-73D2-07E0-AF36-4FB8B694D132}"/>
          </ac:picMkLst>
        </pc:picChg>
        <pc:picChg chg="del">
          <ac:chgData name="Sajan Patel" userId="ca00ff2a-12bf-4627-86c1-8205a494cdcc" providerId="ADAL" clId="{DCEAD873-2CB3-4E38-8971-03FB254CC3A1}" dt="2023-04-12T03:01:41.341" v="21" actId="478"/>
          <ac:picMkLst>
            <pc:docMk/>
            <pc:sldMk cId="3783870627" sldId="294"/>
            <ac:picMk id="6" creationId="{A72182C1-DD36-B011-767E-05FB977C5552}"/>
          </ac:picMkLst>
        </pc:picChg>
      </pc:sldChg>
      <pc:sldChg chg="modSp mod">
        <pc:chgData name="Sajan Patel" userId="ca00ff2a-12bf-4627-86c1-8205a494cdcc" providerId="ADAL" clId="{DCEAD873-2CB3-4E38-8971-03FB254CC3A1}" dt="2023-04-11T22:42:21.286" v="19" actId="207"/>
        <pc:sldMkLst>
          <pc:docMk/>
          <pc:sldMk cId="26878094" sldId="303"/>
        </pc:sldMkLst>
        <pc:spChg chg="mod">
          <ac:chgData name="Sajan Patel" userId="ca00ff2a-12bf-4627-86c1-8205a494cdcc" providerId="ADAL" clId="{DCEAD873-2CB3-4E38-8971-03FB254CC3A1}" dt="2023-04-11T22:42:21.286" v="19" actId="207"/>
          <ac:spMkLst>
            <pc:docMk/>
            <pc:sldMk cId="26878094" sldId="303"/>
            <ac:spMk id="2" creationId="{D926AB97-8961-C1D8-9D92-71761F5A3A7E}"/>
          </ac:spMkLst>
        </pc:spChg>
      </pc:sldChg>
      <pc:sldChg chg="modSp mod">
        <pc:chgData name="Sajan Patel" userId="ca00ff2a-12bf-4627-86c1-8205a494cdcc" providerId="ADAL" clId="{DCEAD873-2CB3-4E38-8971-03FB254CC3A1}" dt="2023-04-11T22:42:07.780" v="16" actId="207"/>
        <pc:sldMkLst>
          <pc:docMk/>
          <pc:sldMk cId="3670218466" sldId="304"/>
        </pc:sldMkLst>
        <pc:spChg chg="mod">
          <ac:chgData name="Sajan Patel" userId="ca00ff2a-12bf-4627-86c1-8205a494cdcc" providerId="ADAL" clId="{DCEAD873-2CB3-4E38-8971-03FB254CC3A1}" dt="2023-04-11T22:42:07.780" v="16" actId="207"/>
          <ac:spMkLst>
            <pc:docMk/>
            <pc:sldMk cId="3670218466" sldId="304"/>
            <ac:spMk id="2" creationId="{D926AB97-8961-C1D8-9D92-71761F5A3A7E}"/>
          </ac:spMkLst>
        </pc:spChg>
      </pc:sldChg>
      <pc:sldChg chg="modSp mod">
        <pc:chgData name="Sajan Patel" userId="ca00ff2a-12bf-4627-86c1-8205a494cdcc" providerId="ADAL" clId="{DCEAD873-2CB3-4E38-8971-03FB254CC3A1}" dt="2023-04-11T22:41:48.096" v="11" actId="207"/>
        <pc:sldMkLst>
          <pc:docMk/>
          <pc:sldMk cId="1128512817" sldId="310"/>
        </pc:sldMkLst>
        <pc:spChg chg="mod">
          <ac:chgData name="Sajan Patel" userId="ca00ff2a-12bf-4627-86c1-8205a494cdcc" providerId="ADAL" clId="{DCEAD873-2CB3-4E38-8971-03FB254CC3A1}" dt="2023-04-11T22:41:48.096" v="11" actId="207"/>
          <ac:spMkLst>
            <pc:docMk/>
            <pc:sldMk cId="1128512817" sldId="310"/>
            <ac:spMk id="4" creationId="{EA76FC2C-F715-4BC2-6BAE-928EAC1881FA}"/>
          </ac:spMkLst>
        </pc:spChg>
      </pc:sldChg>
      <pc:sldChg chg="modSp mod">
        <pc:chgData name="Sajan Patel" userId="ca00ff2a-12bf-4627-86c1-8205a494cdcc" providerId="ADAL" clId="{DCEAD873-2CB3-4E38-8971-03FB254CC3A1}" dt="2023-04-11T22:42:13.921" v="17" actId="207"/>
        <pc:sldMkLst>
          <pc:docMk/>
          <pc:sldMk cId="187885741" sldId="316"/>
        </pc:sldMkLst>
        <pc:spChg chg="mod">
          <ac:chgData name="Sajan Patel" userId="ca00ff2a-12bf-4627-86c1-8205a494cdcc" providerId="ADAL" clId="{DCEAD873-2CB3-4E38-8971-03FB254CC3A1}" dt="2023-04-11T22:42:13.921" v="17" actId="207"/>
          <ac:spMkLst>
            <pc:docMk/>
            <pc:sldMk cId="187885741" sldId="316"/>
            <ac:spMk id="2" creationId="{DAEB18B0-22B0-45F6-A3DC-96F5A610CE8B}"/>
          </ac:spMkLst>
        </pc:spChg>
      </pc:sldChg>
      <pc:sldChg chg="addSp delSp modSp mod">
        <pc:chgData name="Sajan Patel" userId="ca00ff2a-12bf-4627-86c1-8205a494cdcc" providerId="ADAL" clId="{DCEAD873-2CB3-4E38-8971-03FB254CC3A1}" dt="2023-04-12T03:02:08.007" v="33"/>
        <pc:sldMkLst>
          <pc:docMk/>
          <pc:sldMk cId="2575775534" sldId="2146849187"/>
        </pc:sldMkLst>
        <pc:spChg chg="mod">
          <ac:chgData name="Sajan Patel" userId="ca00ff2a-12bf-4627-86c1-8205a494cdcc" providerId="ADAL" clId="{DCEAD873-2CB3-4E38-8971-03FB254CC3A1}" dt="2023-04-11T22:42:03.226" v="15" actId="207"/>
          <ac:spMkLst>
            <pc:docMk/>
            <pc:sldMk cId="2575775534" sldId="2146849187"/>
            <ac:spMk id="2" creationId="{A1B8F95F-2218-94B0-BB21-2F8E82DDE164}"/>
          </ac:spMkLst>
        </pc:spChg>
        <pc:picChg chg="del">
          <ac:chgData name="Sajan Patel" userId="ca00ff2a-12bf-4627-86c1-8205a494cdcc" providerId="ADAL" clId="{DCEAD873-2CB3-4E38-8971-03FB254CC3A1}" dt="2023-04-12T03:02:07.685" v="32" actId="478"/>
          <ac:picMkLst>
            <pc:docMk/>
            <pc:sldMk cId="2575775534" sldId="2146849187"/>
            <ac:picMk id="3" creationId="{7B192F07-FFBD-D69B-21BC-66548F1EBB3D}"/>
          </ac:picMkLst>
        </pc:picChg>
        <pc:picChg chg="add mod">
          <ac:chgData name="Sajan Patel" userId="ca00ff2a-12bf-4627-86c1-8205a494cdcc" providerId="ADAL" clId="{DCEAD873-2CB3-4E38-8971-03FB254CC3A1}" dt="2023-04-12T03:02:08.007" v="33"/>
          <ac:picMkLst>
            <pc:docMk/>
            <pc:sldMk cId="2575775534" sldId="2146849187"/>
            <ac:picMk id="4" creationId="{EA98007E-C756-6C27-15BC-006B48707EBF}"/>
          </ac:picMkLst>
        </pc:picChg>
      </pc:sldChg>
      <pc:sldChg chg="addSp delSp modSp mod">
        <pc:chgData name="Sajan Patel" userId="ca00ff2a-12bf-4627-86c1-8205a494cdcc" providerId="ADAL" clId="{DCEAD873-2CB3-4E38-8971-03FB254CC3A1}" dt="2023-04-12T03:02:12.532" v="35"/>
        <pc:sldMkLst>
          <pc:docMk/>
          <pc:sldMk cId="3146995184" sldId="2146849188"/>
        </pc:sldMkLst>
        <pc:spChg chg="mod">
          <ac:chgData name="Sajan Patel" userId="ca00ff2a-12bf-4627-86c1-8205a494cdcc" providerId="ADAL" clId="{DCEAD873-2CB3-4E38-8971-03FB254CC3A1}" dt="2023-04-11T22:42:16.980" v="18" actId="207"/>
          <ac:spMkLst>
            <pc:docMk/>
            <pc:sldMk cId="3146995184" sldId="2146849188"/>
            <ac:spMk id="2" creationId="{A1B8F95F-2218-94B0-BB21-2F8E82DDE164}"/>
          </ac:spMkLst>
        </pc:spChg>
        <pc:picChg chg="del">
          <ac:chgData name="Sajan Patel" userId="ca00ff2a-12bf-4627-86c1-8205a494cdcc" providerId="ADAL" clId="{DCEAD873-2CB3-4E38-8971-03FB254CC3A1}" dt="2023-04-12T03:02:12.265" v="34" actId="478"/>
          <ac:picMkLst>
            <pc:docMk/>
            <pc:sldMk cId="3146995184" sldId="2146849188"/>
            <ac:picMk id="3" creationId="{3F94B049-D160-9F01-C82F-C45713340BAD}"/>
          </ac:picMkLst>
        </pc:picChg>
        <pc:picChg chg="add mod">
          <ac:chgData name="Sajan Patel" userId="ca00ff2a-12bf-4627-86c1-8205a494cdcc" providerId="ADAL" clId="{DCEAD873-2CB3-4E38-8971-03FB254CC3A1}" dt="2023-04-12T03:02:12.532" v="35"/>
          <ac:picMkLst>
            <pc:docMk/>
            <pc:sldMk cId="3146995184" sldId="2146849188"/>
            <ac:picMk id="4" creationId="{D5A2611D-226F-ED5B-FB34-F245DB07A0D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E4AFE85-567B-AA09-683E-EDFE306DCED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NZ"/>
              <a:t>Chapter Cafe Conversations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7F785E-A805-C377-8B60-5451069BCFE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A16158-E43F-41AE-8BDF-FF9BC0610107}" type="datetimeFigureOut">
              <a:rPr lang="en-NZ" smtClean="0"/>
              <a:t>12/04/2023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1F1E22-0CE4-7F02-2087-61D4B1AE188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B64E65-9F0A-833B-E509-A461D03B5B3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0C03FE-BA24-4DD8-B582-7CE11789AAE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2683393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NZ"/>
              <a:t>Chapter Cafe Conversations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5AC296-0A79-4D96-A2BB-8B0682A66199}" type="datetimeFigureOut">
              <a:rPr lang="en-NZ" smtClean="0"/>
              <a:t>12/04/2023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30ADD5-FAE6-4093-AC49-6DD7F133683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6971750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68845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65649-E044-F510-22A4-D34C7F71F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DE5FF8-7898-548A-87D7-818E10AD2E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AD53F-1894-175C-AA71-E6E9AC771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CF71C-D525-4E11-90E7-6356BC93F777}" type="datetime1">
              <a:rPr lang="en-NZ" smtClean="0"/>
              <a:t>12/04/2023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BB6C2-83CC-2E66-99B0-E019DE1E1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Chapter Cafe Conversations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61C927-7096-29BC-705F-F2F52DD07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85D39-41B9-41C5-8BCB-64614DD6FE3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76715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3981B-A651-DE6E-619A-44A6EC2AC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74118-0277-C199-5B71-45599DCBF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8E2E88-E3A2-9A50-191C-8A5548507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85D5F-A388-4A7C-88D7-B4BAEF7B0EA3}" type="datetime1">
              <a:rPr lang="en-NZ" smtClean="0"/>
              <a:t>12/04/2023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81800-233A-231C-F325-5F62FA698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Chapter Cafe Conversations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A126E-2670-2955-62C1-D45BA2311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85D39-41B9-41C5-8BCB-64614DD6FE3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36288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8FBF8-00AB-1F81-BF09-374F12C64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EF421-B06A-A1BE-007A-53BB147377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521D6-859E-BCE3-7B02-B09C5C04A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58754-C3EA-4495-9314-FED86E8E86DC}" type="datetime1">
              <a:rPr lang="en-NZ" smtClean="0"/>
              <a:t>12/04/2023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89F72E-0F09-FA42-314C-806384527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Chapter Cafe Conversations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4BCEDB-5B63-7682-D9C3-D38EDB1A7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85D39-41B9-41C5-8BCB-64614DD6FE3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16520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3A58A-C862-1CE0-B05C-A1FFDAC04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EEFFC-46BE-0FEF-CAC3-7644A6271E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8A8765-B2C3-41D3-52C6-076CD3FF4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A0A8BE-22F9-9C5D-DEF6-46A7DC90D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210C5-BD12-4A15-858A-E7302100280A}" type="datetime1">
              <a:rPr lang="en-NZ" smtClean="0"/>
              <a:t>12/04/2023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B32E91-9D4E-318C-C939-E36277CB8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Chapter Cafe Conversations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554CBE-F544-2938-1D4A-FB1EE3FB0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85D39-41B9-41C5-8BCB-64614DD6FE3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23244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135CE-F8F0-84C8-B258-048B41AE2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46AB85-BD79-2263-9F9F-B1B798409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4D6EFF-AC3D-1A64-827B-7B309442E7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7B3E0A-DCC0-B378-6333-EBB6A4C1A7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EF0427-1B1F-B8D4-ADB7-75377E93D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9EE9DD-1C0C-C232-AB48-34CD55A5E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38011-CBAE-4EC8-B319-D6A4326A3D02}" type="datetime1">
              <a:rPr lang="en-NZ" smtClean="0"/>
              <a:t>12/04/2023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5ABD49-C8B4-6D94-23F4-47B3948D6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Chapter Cafe Conversations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BF8148-BFD6-8D19-20F5-C20222BE8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85D39-41B9-41C5-8BCB-64614DD6FE3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40408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3006D-46F6-4938-782E-5E45C2B05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4EBD74-9A19-F2FB-C100-E072C28FF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68015-BE7C-439F-ABFC-2359BC955D08}" type="datetime1">
              <a:rPr lang="en-NZ" smtClean="0"/>
              <a:t>12/04/2023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DD4B21-95CC-4E3F-538B-4162E2A46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Chapter Cafe Conversations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60350-B4BD-0A41-BD9C-09FC2E864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85D39-41B9-41C5-8BCB-64614DD6FE3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34405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61FA00-6EB8-BE7D-79DD-CE6F07C3A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1D096-30C2-4C22-838D-D822F5BC3A33}" type="datetime1">
              <a:rPr lang="en-NZ" smtClean="0"/>
              <a:t>12/04/2023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17E96F-D5A0-870C-67FB-A92250393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Chapter Cafe Conversations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E59C85-5240-9B44-2A78-E09186CAC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85D39-41B9-41C5-8BCB-64614DD6FE3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04223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DD4AA-0D5E-2C2C-F6D6-29CBA170D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2107F-845E-04C4-505F-DD9D5E18E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17E4E0-B396-7D9F-5771-C235522223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E5246B-4E27-ECF7-0835-918B31B49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AECD-CBF4-4428-AA7E-1CDF8A5F00E1}" type="datetime1">
              <a:rPr lang="en-NZ" smtClean="0"/>
              <a:t>12/04/2023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1A7629-494C-DCFD-FF45-B7B0C2F52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Chapter Cafe Conversations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834111-7527-3CE3-D12F-9B0A34B31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85D39-41B9-41C5-8BCB-64614DD6FE3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88723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FF443-FFFF-A420-E379-950013BD0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8C31F5-D3E0-555D-199D-16E6AE829F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A8387-0F1C-EAC7-0B25-DD059425FA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B2209-F9F9-CED2-3EFF-2A60B3125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7D7B8-E6D4-4191-8EB3-8F41BDAA8D2E}" type="datetime1">
              <a:rPr lang="en-NZ" smtClean="0"/>
              <a:t>12/04/2023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18D585-8FED-0D0B-BDD2-D3B002324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Chapter Cafe Conversations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0BD721-9B9D-397D-23B1-AE98BB0EF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85D39-41B9-41C5-8BCB-64614DD6FE3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08315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26C1B-1D98-1366-2F81-99E06AD7E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1D58D6-AAAF-B168-CD94-1D56BB4C2B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C05FCD-AD45-587B-769B-0DB273E95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0E15E-51CC-430D-9850-4A64BFF2957B}" type="datetime1">
              <a:rPr lang="en-NZ" smtClean="0"/>
              <a:t>12/04/2023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9FA029-77D2-DE2A-EAA2-B8FA29048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Chapter Cafe Conversations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85E89F-B27E-7C7F-E947-F7CC992B8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85D39-41B9-41C5-8BCB-64614DD6FE3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69802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FEA94F-AC6B-A2A7-2D09-203704DDAC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F8F6C4-300E-2615-66F9-23B526D390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87F48-4A5B-C5A7-E8F8-59958B99B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03063-91F9-4DA4-A646-5DBC2F8D7C54}" type="datetime1">
              <a:rPr lang="en-NZ" smtClean="0"/>
              <a:t>12/04/2023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6ABC7-3386-2365-EC0C-811561D80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Chapter Cafe Conversations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FB654-0926-16B7-A2D9-DAD6D2EBD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85D39-41B9-41C5-8BCB-64614DD6FE3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14722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73EB6D-B163-45F1-9ADD-AEF38244E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455FBB-E6E0-8275-8C74-6F7C389A6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07D9A-DB8C-5771-8335-25CBABFB2A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43256-A232-4CF2-9781-2632EA8E5D93}" type="datetime1">
              <a:rPr lang="en-NZ" smtClean="0"/>
              <a:t>12/04/2023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74896-930A-340A-8299-EE1C4BA761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NZ"/>
              <a:t>Chapter Cafe Conversations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5A320-0AFF-0D9B-A455-BD3FE49DED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85D39-41B9-41C5-8BCB-64614DD6FE3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4304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ody of water with mountains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FC52F0BC-BD80-1FB3-6684-B89E9450D4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33" b="2"/>
          <a:stretch/>
        </p:blipFill>
        <p:spPr>
          <a:xfrm>
            <a:off x="2522358" y="286"/>
            <a:ext cx="9669642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6AB97-8961-C1D8-9D92-71761F5A3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208" y="-129865"/>
            <a:ext cx="7415685" cy="286088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dirty="0">
                <a:solidFill>
                  <a:srgbClr val="565294"/>
                </a:solidFill>
                <a:latin typeface="Neue Haas Grotesk Text Pro" panose="020B0504020202020204" pitchFamily="34" charset="0"/>
              </a:rPr>
              <a:t>Welcome</a:t>
            </a:r>
            <a:br>
              <a:rPr lang="en-US" sz="5200" dirty="0">
                <a:solidFill>
                  <a:srgbClr val="00A3E0"/>
                </a:solidFill>
                <a:latin typeface="Neue Haas Grotesk Text Pro" panose="020B0504020202020204" pitchFamily="34" charset="0"/>
              </a:rPr>
            </a:br>
            <a:br>
              <a:rPr lang="en-US" sz="5200" dirty="0">
                <a:solidFill>
                  <a:srgbClr val="00A3E0"/>
                </a:solidFill>
                <a:latin typeface="Neue Haas Grotesk Text Pro" panose="020B0504020202020204" pitchFamily="34" charset="0"/>
              </a:rPr>
            </a:br>
            <a:endParaRPr lang="en-US" sz="5200" dirty="0">
              <a:solidFill>
                <a:srgbClr val="00A3E0"/>
              </a:solidFill>
              <a:latin typeface="Neue Haas Grotesk Text Pro" panose="020B05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6FA94A-7395-F071-B95E-420D377E37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5208" y="2601158"/>
            <a:ext cx="4650407" cy="3513396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Neue Haas Grotesk Text Pro"/>
              </a:rPr>
              <a:t>Name</a:t>
            </a:r>
          </a:p>
          <a:p>
            <a:r>
              <a:rPr lang="en-US" dirty="0" err="1">
                <a:solidFill>
                  <a:schemeClr val="tx1"/>
                </a:solidFill>
                <a:latin typeface="Neue Haas Grotesk Text Pro"/>
              </a:rPr>
              <a:t>Organisation</a:t>
            </a:r>
            <a:endParaRPr lang="en-US" dirty="0">
              <a:solidFill>
                <a:schemeClr val="tx1"/>
              </a:solidFill>
              <a:latin typeface="Neue Haas Grotesk Text Pro"/>
            </a:endParaRPr>
          </a:p>
          <a:p>
            <a:r>
              <a:rPr lang="en-US" sz="2000" dirty="0">
                <a:solidFill>
                  <a:schemeClr val="tx1"/>
                </a:solidFill>
                <a:latin typeface="Neue Haas Grotesk Text Pro"/>
              </a:rPr>
              <a:t>title</a:t>
            </a:r>
          </a:p>
          <a:p>
            <a:endParaRPr lang="en-US" sz="1400" dirty="0">
              <a:solidFill>
                <a:schemeClr val="tx1"/>
              </a:solidFill>
              <a:latin typeface="Neue Haas Grotesk Text Pro"/>
            </a:endParaRPr>
          </a:p>
          <a:p>
            <a:endParaRPr lang="en-US" sz="1400" dirty="0">
              <a:solidFill>
                <a:schemeClr val="tx1"/>
              </a:solidFill>
              <a:latin typeface="Neue Haas Grotesk Text Pro"/>
            </a:endParaRPr>
          </a:p>
          <a:p>
            <a:r>
              <a:rPr lang="en-US" b="1" dirty="0">
                <a:solidFill>
                  <a:schemeClr val="tx1"/>
                </a:solidFill>
                <a:latin typeface="Neue Haas Grotesk Text Pro"/>
              </a:rPr>
              <a:t>Name</a:t>
            </a:r>
          </a:p>
          <a:p>
            <a:r>
              <a:rPr lang="en-US" dirty="0" err="1">
                <a:solidFill>
                  <a:schemeClr val="tx1"/>
                </a:solidFill>
                <a:latin typeface="Neue Haas Grotesk Text Pro"/>
              </a:rPr>
              <a:t>Organisation</a:t>
            </a:r>
            <a:endParaRPr lang="en-US" dirty="0">
              <a:solidFill>
                <a:schemeClr val="tx1"/>
              </a:solidFill>
              <a:latin typeface="Neue Haas Grotesk Text Pro"/>
            </a:endParaRPr>
          </a:p>
          <a:p>
            <a:r>
              <a:rPr lang="en-US" sz="2000" dirty="0">
                <a:solidFill>
                  <a:schemeClr val="tx1"/>
                </a:solidFill>
                <a:latin typeface="Neue Haas Grotesk Text Pro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68697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DA6CA1ED-F549-D2CD-DBC4-A8DB25D2D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691" y="375593"/>
            <a:ext cx="3187746" cy="22983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2AFB29-3F05-093E-9DCA-6DA51C1424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2777" y="2261672"/>
            <a:ext cx="9144000" cy="1609102"/>
          </a:xfrm>
        </p:spPr>
        <p:txBody>
          <a:bodyPr>
            <a:normAutofit/>
          </a:bodyPr>
          <a:lstStyle/>
          <a:p>
            <a:r>
              <a:rPr lang="en-NZ" sz="4000" b="1" i="1" dirty="0">
                <a:effectLst/>
                <a:latin typeface="Neue Haas Grotesk Text Pro" panose="020B0504020202020204" pitchFamily="34" charset="0"/>
                <a:ea typeface="Calibri" panose="020F0502020204030204" pitchFamily="34" charset="0"/>
              </a:rPr>
              <a:t>Enter the title of your event here</a:t>
            </a:r>
            <a:br>
              <a:rPr lang="en-NZ" sz="4000" b="1" i="1" dirty="0">
                <a:effectLst/>
                <a:latin typeface="Neue Haas Grotesk Text Pro" panose="020B0504020202020204" pitchFamily="34" charset="0"/>
                <a:ea typeface="Calibri" panose="020F0502020204030204" pitchFamily="34" charset="0"/>
              </a:rPr>
            </a:br>
            <a:endParaRPr lang="en-NZ" sz="4000" dirty="0">
              <a:latin typeface="Neue Haas Grotesk Text Pro" panose="020B05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1F57FC-E80C-A21D-93BB-5535862A18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72389"/>
            <a:ext cx="9144000" cy="2282345"/>
          </a:xfrm>
        </p:spPr>
        <p:txBody>
          <a:bodyPr>
            <a:normAutofit/>
          </a:bodyPr>
          <a:lstStyle/>
          <a:p>
            <a:r>
              <a:rPr lang="en-NZ" sz="2000" dirty="0">
                <a:solidFill>
                  <a:srgbClr val="565294"/>
                </a:solidFill>
                <a:latin typeface="Neue Haas Grotesk Text Pro" panose="020B0504020202020204" pitchFamily="34" charset="0"/>
              </a:rPr>
              <a:t>Sub-heading of the event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NZ" sz="1600" dirty="0">
                <a:solidFill>
                  <a:srgbClr val="565294"/>
                </a:solidFill>
                <a:effectLst/>
                <a:latin typeface="Neue Haas Grotesk Tex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Date of the event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NZ" sz="1600" i="1" dirty="0">
                <a:solidFill>
                  <a:srgbClr val="939598"/>
                </a:solidFill>
                <a:effectLst/>
                <a:latin typeface="Neue Haas Grotesk Tex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Venue of the event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NZ" sz="1600" i="1" dirty="0">
                <a:solidFill>
                  <a:srgbClr val="939598"/>
                </a:solidFill>
                <a:latin typeface="Neue Haas Grotesk Tex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Times of the event</a:t>
            </a:r>
            <a:endParaRPr lang="en-NZ" sz="1600" i="1" dirty="0">
              <a:solidFill>
                <a:srgbClr val="939598"/>
              </a:solidFill>
              <a:effectLst/>
              <a:latin typeface="Neue Haas Grotesk Text Pro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N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NZ" dirty="0"/>
          </a:p>
          <a:p>
            <a:endParaRPr lang="en-NZ" dirty="0"/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38033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E2459-6336-6EAB-DFB1-3488FB665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200">
                <a:solidFill>
                  <a:srgbClr val="4D4D4F"/>
                </a:solidFill>
                <a:latin typeface="Neue Haas Grotesk Text Pro" panose="020B0504020202020204" pitchFamily="34" charset="0"/>
              </a:rPr>
              <a:t>With thanks</a:t>
            </a:r>
            <a:endParaRPr lang="en-NZ" sz="5200">
              <a:solidFill>
                <a:srgbClr val="4D4D4F"/>
              </a:solidFill>
              <a:latin typeface="Neue Haas Grotesk Text Pro" panose="020B05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76FC2C-F715-4BC2-6BAE-928EAC1881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2072811"/>
          </a:xfrm>
        </p:spPr>
        <p:txBody>
          <a:bodyPr>
            <a:normAutofit/>
          </a:bodyPr>
          <a:lstStyle/>
          <a:p>
            <a:pPr algn="ctr"/>
            <a:r>
              <a:rPr lang="en-GB" sz="3200" dirty="0">
                <a:solidFill>
                  <a:srgbClr val="4D4D4F"/>
                </a:solidFill>
                <a:latin typeface="Neue Haas Grotesk Text Pro" panose="020B0504020202020204" pitchFamily="34" charset="0"/>
              </a:rPr>
              <a:t>to our event sponsor</a:t>
            </a:r>
          </a:p>
          <a:p>
            <a:pPr algn="ctr"/>
            <a:r>
              <a:rPr lang="en-GB" sz="3200" dirty="0">
                <a:solidFill>
                  <a:srgbClr val="565294"/>
                </a:solidFill>
                <a:latin typeface="Neue Haas Grotesk Text Pro" panose="020B0504020202020204" pitchFamily="34" charset="0"/>
              </a:rPr>
              <a:t>Enter your sponsor here</a:t>
            </a:r>
          </a:p>
          <a:p>
            <a:endParaRPr lang="en-GB" sz="3200" dirty="0">
              <a:solidFill>
                <a:srgbClr val="171C8F"/>
              </a:solidFill>
              <a:latin typeface="Neue Haas Grotesk Text Pro" panose="020B0504020202020204" pitchFamily="34" charset="0"/>
            </a:endParaRPr>
          </a:p>
          <a:p>
            <a:endParaRPr lang="en-NZ" sz="3200" dirty="0">
              <a:solidFill>
                <a:srgbClr val="171C8F"/>
              </a:solidFill>
              <a:latin typeface="Neue Haas Grotesk Text Pro" panose="020B05040202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8C5CF8-A56F-C5EB-5120-855021D31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Add your sponsors logo here</a:t>
            </a:r>
          </a:p>
        </p:txBody>
      </p:sp>
    </p:spTree>
    <p:extLst>
      <p:ext uri="{BB962C8B-B14F-4D97-AF65-F5344CB8AC3E}">
        <p14:creationId xmlns:p14="http://schemas.microsoft.com/office/powerpoint/2010/main" val="1128512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742FC-5B25-FC2D-EA06-17C2A929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0864"/>
            <a:ext cx="8324044" cy="985421"/>
          </a:xfrm>
        </p:spPr>
        <p:txBody>
          <a:bodyPr anchor="ctr">
            <a:normAutofit/>
          </a:bodyPr>
          <a:lstStyle/>
          <a:p>
            <a:r>
              <a:rPr lang="en-NZ" dirty="0">
                <a:solidFill>
                  <a:srgbClr val="565294"/>
                </a:solidFill>
                <a:latin typeface="Neue Haas Grotesk Text Pro" panose="020B0504020202020204" pitchFamily="34" charset="0"/>
              </a:rPr>
              <a:t>Introduction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EDA3A-EF10-2269-DC3C-3D2E8A94E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049" y="1828313"/>
            <a:ext cx="10217947" cy="3157537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NZ" sz="2400" dirty="0">
                <a:latin typeface="Neue Haas Grotesk Text Pro" panose="020B0504020202020204" pitchFamily="34" charset="0"/>
              </a:rPr>
              <a:t>Introduce the organisation</a:t>
            </a:r>
          </a:p>
          <a:p>
            <a:pPr>
              <a:lnSpc>
                <a:spcPct val="150000"/>
              </a:lnSpc>
            </a:pPr>
            <a:r>
              <a:rPr lang="en-NZ" sz="2400" dirty="0">
                <a:solidFill>
                  <a:srgbClr val="4D4D4F"/>
                </a:solidFill>
                <a:latin typeface="Neue Haas Grotesk Text Pro" panose="020B0504020202020204" pitchFamily="34" charset="0"/>
              </a:rPr>
              <a:t>Include the who, how, why, and when of the context of the event or meeting</a:t>
            </a: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4A87FCF-73D2-07E0-AF36-4FB8B694D1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8497" y="1532678"/>
            <a:ext cx="6931549" cy="637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870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25">
            <a:extLst>
              <a:ext uri="{FF2B5EF4-FFF2-40B4-BE49-F238E27FC236}">
                <a16:creationId xmlns:a16="http://schemas.microsoft.com/office/drawing/2014/main" id="{6CC7D015-0DD8-420F-A568-AC4FEDC412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B8F95F-2218-94B0-BB21-2F8E82DDE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98" y="48935"/>
            <a:ext cx="6725575" cy="1096284"/>
          </a:xfrm>
        </p:spPr>
        <p:txBody>
          <a:bodyPr>
            <a:normAutofit/>
          </a:bodyPr>
          <a:lstStyle/>
          <a:p>
            <a:r>
              <a:rPr lang="en-NZ" dirty="0">
                <a:solidFill>
                  <a:srgbClr val="565294"/>
                </a:solidFill>
                <a:latin typeface="Neue Haas Grotesk Text Pro" panose="020B0504020202020204" pitchFamily="34" charset="0"/>
              </a:rPr>
              <a:t>Programme:   Day 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DE409-28D1-E078-D999-82415AC8B6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661" y="1075358"/>
            <a:ext cx="6972298" cy="5571898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NZ" sz="4400" dirty="0">
                <a:ea typeface="Calibri" panose="020F0502020204030204" pitchFamily="34" charset="0"/>
              </a:rPr>
              <a:t>Add your agenda here</a:t>
            </a:r>
            <a:endParaRPr lang="en-NZ" sz="4400" dirty="0"/>
          </a:p>
          <a:p>
            <a:pPr marL="0" lvl="2" indent="0">
              <a:lnSpc>
                <a:spcPct val="160000"/>
              </a:lnSpc>
              <a:buNone/>
            </a:pPr>
            <a:endParaRPr lang="en-NZ" sz="1400" dirty="0">
              <a:latin typeface="Neue Haas Grotesk Text Pro" panose="020B0504020202020204" pitchFamily="34" charset="0"/>
              <a:ea typeface="Calibri" panose="020F0502020204030204" pitchFamily="34" charset="0"/>
            </a:endParaRPr>
          </a:p>
          <a:p>
            <a:pPr marL="0" lvl="2" indent="0">
              <a:lnSpc>
                <a:spcPct val="160000"/>
              </a:lnSpc>
              <a:buNone/>
            </a:pPr>
            <a:br>
              <a:rPr lang="en-NZ" sz="1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en-NZ" sz="1000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C450FC3-1DA4-CE07-C506-E2F4BE94E6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8497" y="1532678"/>
            <a:ext cx="6931549" cy="637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65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65D2A-9D62-4611-89C5-846C3F3AF9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431" y="2099347"/>
            <a:ext cx="11335137" cy="2387600"/>
          </a:xfrm>
        </p:spPr>
        <p:txBody>
          <a:bodyPr>
            <a:normAutofit/>
          </a:bodyPr>
          <a:lstStyle/>
          <a:p>
            <a:r>
              <a:rPr lang="en-NZ" sz="4800" b="1" dirty="0">
                <a:solidFill>
                  <a:srgbClr val="565294"/>
                </a:solidFill>
              </a:rPr>
              <a:t>Enter the title of your first topic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327F71-AAFC-4EB2-A947-63846945C0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1464" y="4758653"/>
            <a:ext cx="10649070" cy="1270672"/>
          </a:xfrm>
        </p:spPr>
        <p:txBody>
          <a:bodyPr>
            <a:normAutofit/>
          </a:bodyPr>
          <a:lstStyle/>
          <a:p>
            <a:r>
              <a:rPr lang="en-NZ" sz="2000" dirty="0">
                <a:solidFill>
                  <a:srgbClr val="4D4D4F"/>
                </a:solidFill>
              </a:rPr>
              <a:t>Add the names and titles of your speakers here</a:t>
            </a:r>
          </a:p>
        </p:txBody>
      </p:sp>
    </p:spTree>
    <p:extLst>
      <p:ext uri="{BB962C8B-B14F-4D97-AF65-F5344CB8AC3E}">
        <p14:creationId xmlns:p14="http://schemas.microsoft.com/office/powerpoint/2010/main" val="454256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8F95F-2218-94B0-BB21-2F8E82DDE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98" y="48935"/>
            <a:ext cx="6725575" cy="1096284"/>
          </a:xfrm>
        </p:spPr>
        <p:txBody>
          <a:bodyPr>
            <a:normAutofit/>
          </a:bodyPr>
          <a:lstStyle/>
          <a:p>
            <a:r>
              <a:rPr lang="en-NZ" dirty="0">
                <a:solidFill>
                  <a:srgbClr val="565294"/>
                </a:solidFill>
                <a:latin typeface="Neue Haas Grotesk Text Pro" panose="020B0504020202020204" pitchFamily="34" charset="0"/>
              </a:rPr>
              <a:t>Header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9D718-B32B-7AB6-594B-8360C7611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Text or images</a:t>
            </a:r>
          </a:p>
          <a:p>
            <a:endParaRPr lang="en-NZ" dirty="0"/>
          </a:p>
          <a:p>
            <a:r>
              <a:rPr lang="en-NZ" dirty="0"/>
              <a:t>Start to build your presentation using this templated slide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EA98007E-C756-6C27-15BC-006B48707E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8497" y="1532678"/>
            <a:ext cx="6931549" cy="637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775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ody of water with mountains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FC52F0BC-BD80-1FB3-6684-B89E9450D4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33" b="2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6AB97-8961-C1D8-9D92-71761F5A3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32" y="719091"/>
            <a:ext cx="7415685" cy="4488742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dirty="0">
                <a:solidFill>
                  <a:srgbClr val="565294"/>
                </a:solidFill>
                <a:latin typeface="Neue Haas Grotesk Text Pro" panose="020B0504020202020204" pitchFamily="34" charset="0"/>
              </a:rPr>
              <a:t>Lunch Break</a:t>
            </a:r>
            <a:br>
              <a:rPr lang="en-US" sz="5200" dirty="0">
                <a:solidFill>
                  <a:srgbClr val="565294"/>
                </a:solidFill>
                <a:latin typeface="Neue Haas Grotesk Text Pro" panose="020B0504020202020204" pitchFamily="34" charset="0"/>
              </a:rPr>
            </a:br>
            <a:br>
              <a:rPr lang="en-US" sz="5200" dirty="0">
                <a:solidFill>
                  <a:srgbClr val="565294"/>
                </a:solidFill>
                <a:latin typeface="Neue Haas Grotesk Text Pro" panose="020B0504020202020204" pitchFamily="34" charset="0"/>
              </a:rPr>
            </a:br>
            <a:br>
              <a:rPr lang="en-US" sz="2700" dirty="0">
                <a:solidFill>
                  <a:srgbClr val="565294"/>
                </a:solidFill>
                <a:latin typeface="Neue Haas Grotesk Text Pro" panose="020B0504020202020204" pitchFamily="34" charset="0"/>
              </a:rPr>
            </a:br>
            <a:br>
              <a:rPr lang="en-US" sz="2700" dirty="0">
                <a:solidFill>
                  <a:srgbClr val="565294"/>
                </a:solidFill>
                <a:latin typeface="Neue Haas Grotesk Text Pro" panose="020B0504020202020204" pitchFamily="34" charset="0"/>
              </a:rPr>
            </a:br>
            <a:br>
              <a:rPr lang="en-US" sz="5200" dirty="0">
                <a:solidFill>
                  <a:srgbClr val="565294"/>
                </a:solidFill>
                <a:latin typeface="Neue Haas Grotesk Text Pro" panose="020B0504020202020204" pitchFamily="34" charset="0"/>
              </a:rPr>
            </a:br>
            <a:endParaRPr lang="en-US" sz="5200" dirty="0">
              <a:solidFill>
                <a:srgbClr val="565294"/>
              </a:solidFill>
              <a:latin typeface="Neue Haas Grotesk Tex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218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4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B18B0-22B0-45F6-A3DC-96F5A610CE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666" y="2070657"/>
            <a:ext cx="9996668" cy="2716685"/>
          </a:xfrm>
        </p:spPr>
        <p:txBody>
          <a:bodyPr>
            <a:normAutofit/>
          </a:bodyPr>
          <a:lstStyle/>
          <a:p>
            <a:r>
              <a:rPr lang="en-NZ" b="1" dirty="0">
                <a:solidFill>
                  <a:srgbClr val="565294"/>
                </a:solidFill>
              </a:rPr>
              <a:t>Enter the title of your next topic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372FEE-542B-466C-8A4C-0B07648425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8177" y="4988986"/>
            <a:ext cx="9915645" cy="1154466"/>
          </a:xfrm>
        </p:spPr>
        <p:txBody>
          <a:bodyPr>
            <a:normAutofit/>
          </a:bodyPr>
          <a:lstStyle/>
          <a:p>
            <a:r>
              <a:rPr lang="en-NZ" sz="2400" dirty="0">
                <a:solidFill>
                  <a:srgbClr val="4D4D4F"/>
                </a:solidFill>
              </a:rPr>
              <a:t>Add the names and titles of your speakers here</a:t>
            </a:r>
          </a:p>
        </p:txBody>
      </p:sp>
    </p:spTree>
    <p:extLst>
      <p:ext uri="{BB962C8B-B14F-4D97-AF65-F5344CB8AC3E}">
        <p14:creationId xmlns:p14="http://schemas.microsoft.com/office/powerpoint/2010/main" val="187885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8F95F-2218-94B0-BB21-2F8E82DDE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98" y="48935"/>
            <a:ext cx="6725575" cy="1096284"/>
          </a:xfrm>
        </p:spPr>
        <p:txBody>
          <a:bodyPr>
            <a:normAutofit/>
          </a:bodyPr>
          <a:lstStyle/>
          <a:p>
            <a:r>
              <a:rPr lang="en-NZ" dirty="0">
                <a:solidFill>
                  <a:srgbClr val="565294"/>
                </a:solidFill>
                <a:latin typeface="Neue Haas Grotesk Text Pro" panose="020B0504020202020204" pitchFamily="34" charset="0"/>
              </a:rPr>
              <a:t>Header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9D718-B32B-7AB6-594B-8360C7611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Text or images</a:t>
            </a:r>
          </a:p>
          <a:p>
            <a:endParaRPr lang="en-NZ" dirty="0"/>
          </a:p>
          <a:p>
            <a:r>
              <a:rPr lang="en-NZ" dirty="0"/>
              <a:t>Start to build your presentation using this templated slide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D5A2611D-226F-ED5B-FB34-F245DB07A0D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8497" y="1532678"/>
            <a:ext cx="6931549" cy="637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995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ody of water with mountains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FC52F0BC-BD80-1FB3-6684-B89E9450D4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33" b="2"/>
          <a:stretch/>
        </p:blipFill>
        <p:spPr>
          <a:xfrm>
            <a:off x="2519309" y="10"/>
            <a:ext cx="9669642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6AB97-8961-C1D8-9D92-71761F5A3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370" y="1794266"/>
            <a:ext cx="6969419" cy="2787366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dirty="0">
                <a:solidFill>
                  <a:srgbClr val="565294"/>
                </a:solidFill>
                <a:latin typeface="Neue Haas Grotesk Text Pro" panose="020B0504020202020204" pitchFamily="34" charset="0"/>
              </a:rPr>
              <a:t>Closing</a:t>
            </a:r>
            <a:br>
              <a:rPr lang="en-US" sz="5200" dirty="0">
                <a:solidFill>
                  <a:srgbClr val="171C8F"/>
                </a:solidFill>
                <a:latin typeface="Neue Haas Grotesk Text Pro" panose="020B0504020202020204" pitchFamily="34" charset="0"/>
              </a:rPr>
            </a:br>
            <a:br>
              <a:rPr lang="en-US" sz="5200" dirty="0">
                <a:solidFill>
                  <a:srgbClr val="171C8F"/>
                </a:solidFill>
                <a:latin typeface="Neue Haas Grotesk Text Pro" panose="020B0504020202020204" pitchFamily="34" charset="0"/>
              </a:rPr>
            </a:br>
            <a:r>
              <a:rPr lang="en-US" sz="2000" b="1" dirty="0">
                <a:solidFill>
                  <a:srgbClr val="4D4D4F"/>
                </a:solidFill>
                <a:latin typeface="Neue Haas Grotesk Text Pro" panose="020B0504020202020204" pitchFamily="34" charset="0"/>
              </a:rPr>
              <a:t>Name</a:t>
            </a:r>
            <a:br>
              <a:rPr lang="en-US" sz="800" dirty="0">
                <a:solidFill>
                  <a:srgbClr val="4D4D4F"/>
                </a:solidFill>
                <a:latin typeface="Neue Haas Grotesk Text Pro" panose="020B0504020202020204" pitchFamily="34" charset="0"/>
              </a:rPr>
            </a:br>
            <a:r>
              <a:rPr lang="en-US" sz="1300" dirty="0">
                <a:solidFill>
                  <a:srgbClr val="4D4D4F"/>
                </a:solidFill>
                <a:latin typeface="Neue Haas Grotesk Text Pro" panose="020B0504020202020204" pitchFamily="34" charset="0"/>
              </a:rPr>
              <a:t>Title</a:t>
            </a:r>
            <a:endParaRPr lang="en-US" sz="5200" dirty="0">
              <a:solidFill>
                <a:srgbClr val="4D4D4F"/>
              </a:solidFill>
              <a:latin typeface="Neue Haas Grotesk Tex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8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3ef432f-e48f-44a2-bcb2-2b04e2e71c85">
      <Terms xmlns="http://schemas.microsoft.com/office/infopath/2007/PartnerControls"/>
    </lcf76f155ced4ddcb4097134ff3c332f>
    <TaxCatchAll xmlns="a10320f8-dc1a-4d56-ad7f-e64c96bb207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006C539F96334EA76F0F9A2ADAD1D0" ma:contentTypeVersion="12" ma:contentTypeDescription="Create a new document." ma:contentTypeScope="" ma:versionID="0494da878293716daf423e95ff5f341f">
  <xsd:schema xmlns:xsd="http://www.w3.org/2001/XMLSchema" xmlns:xs="http://www.w3.org/2001/XMLSchema" xmlns:p="http://schemas.microsoft.com/office/2006/metadata/properties" xmlns:ns2="73ef432f-e48f-44a2-bcb2-2b04e2e71c85" xmlns:ns3="a10320f8-dc1a-4d56-ad7f-e64c96bb2070" targetNamespace="http://schemas.microsoft.com/office/2006/metadata/properties" ma:root="true" ma:fieldsID="a6aee52b7ad7e221b8e0d488ef394566" ns2:_="" ns3:_="">
    <xsd:import namespace="73ef432f-e48f-44a2-bcb2-2b04e2e71c85"/>
    <xsd:import namespace="a10320f8-dc1a-4d56-ad7f-e64c96bb20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ef432f-e48f-44a2-bcb2-2b04e2e71c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af4be81-86a3-4778-b59f-6af1879a957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0320f8-dc1a-4d56-ad7f-e64c96bb207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934f735-0003-4ab3-99c2-2c1e3e128292}" ma:internalName="TaxCatchAll" ma:showField="CatchAllData" ma:web="a10320f8-dc1a-4d56-ad7f-e64c96bb20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922DD7B-D027-4E85-B91F-20EC796CFE69}">
  <ds:schemaRefs>
    <ds:schemaRef ds:uri="http://purl.org/dc/terms/"/>
    <ds:schemaRef ds:uri="http://schemas.microsoft.com/office/2006/documentManagement/types"/>
    <ds:schemaRef ds:uri="http://schemas.microsoft.com/office/infopath/2007/PartnerControls"/>
    <ds:schemaRef ds:uri="73ef432f-e48f-44a2-bcb2-2b04e2e71c85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www.w3.org/XML/1998/namespace"/>
    <ds:schemaRef ds:uri="a10320f8-dc1a-4d56-ad7f-e64c96bb2070"/>
  </ds:schemaRefs>
</ds:datastoreItem>
</file>

<file path=customXml/itemProps2.xml><?xml version="1.0" encoding="utf-8"?>
<ds:datastoreItem xmlns:ds="http://schemas.openxmlformats.org/officeDocument/2006/customXml" ds:itemID="{9352AE86-A30F-46E9-80AD-84B50C0DA6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7E02427-7996-4E7A-B407-06BF6444CF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ef432f-e48f-44a2-bcb2-2b04e2e71c85"/>
    <ds:schemaRef ds:uri="a10320f8-dc1a-4d56-ad7f-e64c96bb20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153</Words>
  <Application>Microsoft Office PowerPoint</Application>
  <PresentationFormat>Widescreen</PresentationFormat>
  <Paragraphs>41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Neue Haas Grotesk Text Pro</vt:lpstr>
      <vt:lpstr>Office Theme</vt:lpstr>
      <vt:lpstr>Welcome  </vt:lpstr>
      <vt:lpstr>Enter the title of your event here </vt:lpstr>
      <vt:lpstr>With thanks</vt:lpstr>
      <vt:lpstr>Introduction slide</vt:lpstr>
      <vt:lpstr>Programme:   Day X</vt:lpstr>
      <vt:lpstr>Enter the title of your first topic here</vt:lpstr>
      <vt:lpstr>Header</vt:lpstr>
      <vt:lpstr>Lunch Break     </vt:lpstr>
      <vt:lpstr>Enter the title of your next topic here</vt:lpstr>
      <vt:lpstr>Header</vt:lpstr>
      <vt:lpstr>Closing  Name Title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 the Future of Rural Health | He Waka Eke Noa</dc:title>
  <dc:creator>chrismules@icloud.com</dc:creator>
  <cp:lastModifiedBy>Sajan Patel</cp:lastModifiedBy>
  <cp:revision>9</cp:revision>
  <cp:lastPrinted>2023-03-27T02:30:05Z</cp:lastPrinted>
  <dcterms:created xsi:type="dcterms:W3CDTF">2023-03-07T22:11:49Z</dcterms:created>
  <dcterms:modified xsi:type="dcterms:W3CDTF">2023-04-12T03:02:18Z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0x010100B7006C539F96334EA76F0F9A2ADAD1D0</vt:lpwstr>
  </property>
  <property fmtid="{D5CDD505-2E9C-101B-9397-08002B2CF9AE}" pid="3" name="MediaServiceImageTags">
    <vt:lpwstr/>
  </property>
</Properties>
</file>